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</p:sldIdLst>
  <p:sldSz cy="42767250" cx="30275200"/>
  <p:notesSz cx="7099300" cy="10234600"/>
  <p:embeddedFontLst>
    <p:embeddedFont>
      <p:font typeface="Quattrocento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5006">
          <p15:clr>
            <a:srgbClr val="A4A3A4"/>
          </p15:clr>
        </p15:guide>
        <p15:guide id="2" pos="18903">
          <p15:clr>
            <a:srgbClr val="A4A3A4"/>
          </p15:clr>
        </p15:guide>
        <p15:guide id="3" pos="15407">
          <p15:clr>
            <a:srgbClr val="A4A3A4"/>
          </p15:clr>
        </p15:guide>
        <p15:guide id="4" pos="168">
          <p15:clr>
            <a:srgbClr val="A4A3A4"/>
          </p15:clr>
        </p15:guide>
        <p15:guide id="5" orient="horz" pos="338">
          <p15:clr>
            <a:srgbClr val="A4A3A4"/>
          </p15:clr>
        </p15:guide>
        <p15:guide id="6" orient="horz" pos="26602">
          <p15:clr>
            <a:srgbClr val="A4A3A4"/>
          </p15:clr>
        </p15:guide>
        <p15:guide id="7" orient="horz" pos="5078">
          <p15:clr>
            <a:srgbClr val="A4A3A4"/>
          </p15:clr>
        </p15:guide>
        <p15:guide id="8" orient="horz" pos="5269">
          <p15:clr>
            <a:srgbClr val="A4A3A4"/>
          </p15:clr>
        </p15:guide>
        <p15:guide id="9" orient="horz" pos="6167">
          <p15:clr>
            <a:srgbClr val="A4A3A4"/>
          </p15:clr>
        </p15:guide>
        <p15:guide id="10" orient="horz" pos="6360">
          <p15:clr>
            <a:srgbClr val="A4A3A4"/>
          </p15:clr>
        </p15:guide>
        <p15:guide id="11" pos="15310">
          <p15:clr>
            <a:srgbClr val="A4A3A4"/>
          </p15:clr>
        </p15:guide>
        <p15:guide id="12" pos="2640">
          <p15:clr>
            <a:srgbClr val="A4A3A4"/>
          </p15:clr>
        </p15:guide>
        <p15:guide id="13" pos="16431">
          <p15:clr>
            <a:srgbClr val="A4A3A4"/>
          </p15:clr>
        </p15:guide>
        <p15:guide id="14" pos="2737">
          <p15:clr>
            <a:srgbClr val="A4A3A4"/>
          </p15:clr>
        </p15:guide>
        <p15:guide id="15" pos="16334">
          <p15:clr>
            <a:srgbClr val="A4A3A4"/>
          </p15:clr>
        </p15:guide>
        <p15:guide id="16" orient="horz" pos="14112">
          <p15:clr>
            <a:srgbClr val="A4A3A4"/>
          </p15:clr>
        </p15:guide>
        <p15:guide id="17" orient="horz" pos="14301">
          <p15:clr>
            <a:srgbClr val="A4A3A4"/>
          </p15:clr>
        </p15:guide>
        <p15:guide id="18" orient="horz" pos="15905">
          <p15:clr>
            <a:srgbClr val="A4A3A4"/>
          </p15:clr>
        </p15:guide>
        <p15:guide id="19" orient="horz" pos="16097">
          <p15:clr>
            <a:srgbClr val="A4A3A4"/>
          </p15:clr>
        </p15:guide>
        <p15:guide id="20" orient="horz" pos="24743">
          <p15:clr>
            <a:srgbClr val="A4A3A4"/>
          </p15:clr>
        </p15:guide>
        <p15:guide id="21" pos="3889">
          <p15:clr>
            <a:srgbClr val="A4A3A4"/>
          </p15:clr>
        </p15:guide>
        <p15:guide id="22" pos="3792">
          <p15:clr>
            <a:srgbClr val="A4A3A4"/>
          </p15:clr>
        </p15:guide>
        <p15:guide id="23" pos="9602">
          <p15:clr>
            <a:srgbClr val="A4A3A4"/>
          </p15:clr>
        </p15:guide>
        <p15:guide id="24" orient="horz" pos="21607">
          <p15:clr>
            <a:srgbClr val="A4A3A4"/>
          </p15:clr>
        </p15:guide>
        <p15:guide id="25" orient="horz" pos="21798">
          <p15:clr>
            <a:srgbClr val="A4A3A4"/>
          </p15:clr>
        </p15:guide>
        <p15:guide id="26" orient="horz" pos="22697">
          <p15:clr>
            <a:srgbClr val="A4A3A4"/>
          </p15:clr>
        </p15:guide>
        <p15:guide id="27" orient="horz" pos="22889">
          <p15:clr>
            <a:srgbClr val="A4A3A4"/>
          </p15:clr>
        </p15:guide>
        <p15:guide id="28" orient="horz" pos="14817">
          <p15:clr>
            <a:srgbClr val="A4A3A4"/>
          </p15:clr>
        </p15:guide>
        <p15:guide id="29" orient="horz" pos="24937">
          <p15:clr>
            <a:srgbClr val="A4A3A4"/>
          </p15:clr>
        </p15:guide>
        <p15:guide id="30" orient="horz" pos="9818">
          <p15:clr>
            <a:srgbClr val="A4A3A4"/>
          </p15:clr>
        </p15:guide>
        <p15:guide id="31" orient="horz" pos="10011">
          <p15:clr>
            <a:srgbClr val="A4A3A4"/>
          </p15:clr>
        </p15:guide>
        <p15:guide id="32" orient="horz" pos="19107">
          <p15:clr>
            <a:srgbClr val="A4A3A4"/>
          </p15:clr>
        </p15:guide>
        <p15:guide id="33" orient="horz" pos="19301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2" roundtripDataSignature="AMtx7mhLyVciDmTU2/BB7rykdUxPzvcL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3805796-0237-46C2-86D4-DEBF1B86D161}">
  <a:tblStyle styleId="{73805796-0237-46C2-86D4-DEBF1B86D161}" styleName="Table_0">
    <a:wholeTbl>
      <a:tcTxStyle b="off" i="off">
        <a:font>
          <a:latin typeface="Segoe UI"/>
          <a:ea typeface="Segoe UI"/>
          <a:cs typeface="Segoe U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F1F5"/>
          </a:solidFill>
        </a:fill>
      </a:tcStyle>
    </a:wholeTbl>
    <a:band1H>
      <a:tcTxStyle/>
      <a:tcStyle>
        <a:fill>
          <a:solidFill>
            <a:srgbClr val="CEE2EA"/>
          </a:solidFill>
        </a:fill>
      </a:tcStyle>
    </a:band1H>
    <a:band2H>
      <a:tcTxStyle/>
    </a:band2H>
    <a:band1V>
      <a:tcTxStyle/>
      <a:tcStyle>
        <a:fill>
          <a:solidFill>
            <a:srgbClr val="CEE2EA"/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E8F1F5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Segoe UI"/>
          <a:ea typeface="Segoe UI"/>
          <a:cs typeface="Segoe UI"/>
        </a:font>
        <a:schemeClr val="lt1"/>
      </a:tcTxStyle>
      <a:tcStyle>
        <a:fill>
          <a:solidFill>
            <a:schemeClr val="accent6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5006" orient="horz"/>
        <p:guide pos="18903"/>
        <p:guide pos="15407"/>
        <p:guide pos="168"/>
        <p:guide pos="338" orient="horz"/>
        <p:guide pos="26602" orient="horz"/>
        <p:guide pos="5078" orient="horz"/>
        <p:guide pos="5269" orient="horz"/>
        <p:guide pos="6167" orient="horz"/>
        <p:guide pos="6360" orient="horz"/>
        <p:guide pos="15310"/>
        <p:guide pos="2640"/>
        <p:guide pos="16431"/>
        <p:guide pos="2737"/>
        <p:guide pos="16334"/>
        <p:guide pos="14112" orient="horz"/>
        <p:guide pos="14301" orient="horz"/>
        <p:guide pos="15905" orient="horz"/>
        <p:guide pos="16097" orient="horz"/>
        <p:guide pos="24743" orient="horz"/>
        <p:guide pos="3889"/>
        <p:guide pos="3792"/>
        <p:guide pos="9602"/>
        <p:guide pos="21607" orient="horz"/>
        <p:guide pos="21798" orient="horz"/>
        <p:guide pos="22697" orient="horz"/>
        <p:guide pos="22889" orient="horz"/>
        <p:guide pos="14817" orient="horz"/>
        <p:guide pos="24937" orient="horz"/>
        <p:guide pos="9818" orient="horz"/>
        <p:guide pos="10011" orient="horz"/>
        <p:guide pos="19107" orient="horz"/>
        <p:guide pos="19301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font" Target="fonts/QuattrocentoSans-boldItalic.fntdata"/><Relationship Id="rId10" Type="http://schemas.openxmlformats.org/officeDocument/2006/relationships/font" Target="fonts/QuattrocentoSans-italic.fntdata"/><Relationship Id="rId12" Type="http://customschemas.google.com/relationships/presentationmetadata" Target="metadata"/><Relationship Id="rId9" Type="http://schemas.openxmlformats.org/officeDocument/2006/relationships/font" Target="fonts/QuattrocentoSa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Quattrocento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192338" y="768350"/>
            <a:ext cx="2714625" cy="38369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indent="-228600" lvl="0" marL="457200" marR="0" rtl="0" algn="l">
              <a:spcBef>
                <a:spcPts val="1649"/>
              </a:spcBef>
              <a:spcAft>
                <a:spcPts val="0"/>
              </a:spcAft>
              <a:buSzPts val="1400"/>
              <a:buNone/>
              <a:defRPr b="0" i="0" sz="54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649"/>
              </a:spcBef>
              <a:spcAft>
                <a:spcPts val="0"/>
              </a:spcAft>
              <a:buSzPts val="1400"/>
              <a:buNone/>
              <a:defRPr b="0" i="0" sz="54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649"/>
              </a:spcBef>
              <a:spcAft>
                <a:spcPts val="0"/>
              </a:spcAft>
              <a:buSzPts val="1400"/>
              <a:buNone/>
              <a:defRPr b="0" i="0" sz="54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649"/>
              </a:spcBef>
              <a:spcAft>
                <a:spcPts val="0"/>
              </a:spcAft>
              <a:buSzPts val="1400"/>
              <a:buNone/>
              <a:defRPr b="0" i="0" sz="54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649"/>
              </a:spcBef>
              <a:spcAft>
                <a:spcPts val="0"/>
              </a:spcAft>
              <a:buSzPts val="1400"/>
              <a:buNone/>
              <a:defRPr b="0" i="0" sz="54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4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4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4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4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2192338" y="768350"/>
            <a:ext cx="2714625" cy="38369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idx="10" type="dt"/>
          </p:nvPr>
        </p:nvSpPr>
        <p:spPr>
          <a:xfrm>
            <a:off x="1513434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1" type="ftr"/>
          </p:nvPr>
        </p:nvSpPr>
        <p:spPr>
          <a:xfrm>
            <a:off x="10343610" y="39639417"/>
            <a:ext cx="9588012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21697655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ctrTitle"/>
          </p:nvPr>
        </p:nvSpPr>
        <p:spPr>
          <a:xfrm>
            <a:off x="2270642" y="13285572"/>
            <a:ext cx="25733931" cy="9167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subTitle"/>
          </p:nvPr>
        </p:nvSpPr>
        <p:spPr>
          <a:xfrm>
            <a:off x="4541284" y="24234777"/>
            <a:ext cx="21192649" cy="10929411"/>
          </a:xfrm>
          <a:prstGeom prst="rect">
            <a:avLst/>
          </a:prstGeom>
          <a:noFill/>
          <a:ln>
            <a:noFill/>
          </a:ln>
        </p:spPr>
        <p:txBody>
          <a:bodyPr anchorCtr="0" anchor="t" bIns="208800" lIns="417625" spcFirstLastPara="1" rIns="417625" wrap="square" tIns="208800">
            <a:noAutofit/>
          </a:bodyPr>
          <a:lstStyle>
            <a:lvl1pPr lvl="0" algn="ctr">
              <a:spcBef>
                <a:spcPts val="2065"/>
              </a:spcBef>
              <a:spcAft>
                <a:spcPts val="0"/>
              </a:spcAft>
              <a:buClr>
                <a:srgbClr val="888888"/>
              </a:buClr>
              <a:buSzPts val="10326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1810"/>
              </a:spcBef>
              <a:spcAft>
                <a:spcPts val="0"/>
              </a:spcAft>
              <a:buClr>
                <a:srgbClr val="888888"/>
              </a:buClr>
              <a:buSzPts val="9049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556"/>
              </a:spcBef>
              <a:spcAft>
                <a:spcPts val="0"/>
              </a:spcAft>
              <a:buClr>
                <a:srgbClr val="888888"/>
              </a:buClr>
              <a:buSzPts val="7779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287"/>
              </a:spcBef>
              <a:spcAft>
                <a:spcPts val="0"/>
              </a:spcAft>
              <a:buClr>
                <a:srgbClr val="888888"/>
              </a:buClr>
              <a:buSzPts val="6436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287"/>
              </a:spcBef>
              <a:spcAft>
                <a:spcPts val="0"/>
              </a:spcAft>
              <a:buClr>
                <a:srgbClr val="888888"/>
              </a:buClr>
              <a:buSzPts val="6436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287"/>
              </a:spcBef>
              <a:spcAft>
                <a:spcPts val="0"/>
              </a:spcAft>
              <a:buClr>
                <a:srgbClr val="888888"/>
              </a:buClr>
              <a:buSzPts val="6436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287"/>
              </a:spcBef>
              <a:spcAft>
                <a:spcPts val="0"/>
              </a:spcAft>
              <a:buClr>
                <a:srgbClr val="888888"/>
              </a:buClr>
              <a:buSzPts val="6436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287"/>
              </a:spcBef>
              <a:spcAft>
                <a:spcPts val="0"/>
              </a:spcAft>
              <a:buClr>
                <a:srgbClr val="888888"/>
              </a:buClr>
              <a:buSzPts val="6436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287"/>
              </a:spcBef>
              <a:spcAft>
                <a:spcPts val="0"/>
              </a:spcAft>
              <a:buClr>
                <a:srgbClr val="888888"/>
              </a:buClr>
              <a:buSzPts val="6436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0" type="dt"/>
          </p:nvPr>
        </p:nvSpPr>
        <p:spPr>
          <a:xfrm>
            <a:off x="1513434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1" type="ftr"/>
          </p:nvPr>
        </p:nvSpPr>
        <p:spPr>
          <a:xfrm>
            <a:off x="10343610" y="39639417"/>
            <a:ext cx="9588012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21697655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1513434" y="1713028"/>
            <a:ext cx="27248367" cy="712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1513434" y="9979931"/>
            <a:ext cx="27248367" cy="28224501"/>
          </a:xfrm>
          <a:prstGeom prst="rect">
            <a:avLst/>
          </a:prstGeom>
          <a:noFill/>
          <a:ln>
            <a:noFill/>
          </a:ln>
        </p:spPr>
        <p:txBody>
          <a:bodyPr anchorCtr="0" anchor="t" bIns="208800" lIns="417625" spcFirstLastPara="1" rIns="417625" wrap="square" tIns="2088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1513434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10343610" y="39639417"/>
            <a:ext cx="9588012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21697655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2391534" y="27481924"/>
            <a:ext cx="25733931" cy="8494049"/>
          </a:xfrm>
          <a:prstGeom prst="rect">
            <a:avLst/>
          </a:prstGeom>
          <a:noFill/>
          <a:ln>
            <a:noFill/>
          </a:ln>
        </p:spPr>
        <p:txBody>
          <a:bodyPr anchorCtr="0" anchor="t" bIns="208800" lIns="417625" spcFirstLastPara="1" rIns="417625" wrap="square" tIns="208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12939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2391534" y="18126591"/>
            <a:ext cx="25733931" cy="9355332"/>
          </a:xfrm>
          <a:prstGeom prst="rect">
            <a:avLst/>
          </a:prstGeom>
          <a:noFill/>
          <a:ln>
            <a:noFill/>
          </a:ln>
        </p:spPr>
        <p:txBody>
          <a:bodyPr anchorCtr="0" anchor="b" bIns="208800" lIns="417625" spcFirstLastPara="1" rIns="417625" wrap="square" tIns="208800">
            <a:noAutofit/>
          </a:bodyPr>
          <a:lstStyle>
            <a:lvl1pPr indent="-228600" lvl="0" marL="457200" algn="l">
              <a:spcBef>
                <a:spcPts val="1287"/>
              </a:spcBef>
              <a:spcAft>
                <a:spcPts val="0"/>
              </a:spcAft>
              <a:buClr>
                <a:srgbClr val="888888"/>
              </a:buClr>
              <a:buSzPts val="6436"/>
              <a:buNone/>
              <a:defRPr sz="6436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1159"/>
              </a:spcBef>
              <a:spcAft>
                <a:spcPts val="0"/>
              </a:spcAft>
              <a:buClr>
                <a:srgbClr val="888888"/>
              </a:buClr>
              <a:buSzPts val="5796"/>
              <a:buNone/>
              <a:defRPr sz="5796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32"/>
              </a:spcBef>
              <a:spcAft>
                <a:spcPts val="0"/>
              </a:spcAft>
              <a:buClr>
                <a:srgbClr val="888888"/>
              </a:buClr>
              <a:buSzPts val="5160"/>
              <a:buNone/>
              <a:defRPr sz="516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905"/>
              </a:spcBef>
              <a:spcAft>
                <a:spcPts val="0"/>
              </a:spcAft>
              <a:buClr>
                <a:srgbClr val="888888"/>
              </a:buClr>
              <a:buSzPts val="4525"/>
              <a:buNone/>
              <a:defRPr sz="4525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905"/>
              </a:spcBef>
              <a:spcAft>
                <a:spcPts val="0"/>
              </a:spcAft>
              <a:buClr>
                <a:srgbClr val="888888"/>
              </a:buClr>
              <a:buSzPts val="4525"/>
              <a:buNone/>
              <a:defRPr sz="4525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905"/>
              </a:spcBef>
              <a:spcAft>
                <a:spcPts val="0"/>
              </a:spcAft>
              <a:buClr>
                <a:srgbClr val="888888"/>
              </a:buClr>
              <a:buSzPts val="4525"/>
              <a:buNone/>
              <a:defRPr sz="4525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905"/>
              </a:spcBef>
              <a:spcAft>
                <a:spcPts val="0"/>
              </a:spcAft>
              <a:buClr>
                <a:srgbClr val="888888"/>
              </a:buClr>
              <a:buSzPts val="4525"/>
              <a:buNone/>
              <a:defRPr sz="4525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905"/>
              </a:spcBef>
              <a:spcAft>
                <a:spcPts val="0"/>
              </a:spcAft>
              <a:buClr>
                <a:srgbClr val="888888"/>
              </a:buClr>
              <a:buSzPts val="4525"/>
              <a:buNone/>
              <a:defRPr sz="4525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905"/>
              </a:spcBef>
              <a:spcAft>
                <a:spcPts val="0"/>
              </a:spcAft>
              <a:buClr>
                <a:srgbClr val="888888"/>
              </a:buClr>
              <a:buSzPts val="4525"/>
              <a:buNone/>
              <a:defRPr sz="4525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6"/>
          <p:cNvSpPr txBox="1"/>
          <p:nvPr>
            <p:ph idx="10" type="dt"/>
          </p:nvPr>
        </p:nvSpPr>
        <p:spPr>
          <a:xfrm>
            <a:off x="1513434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1" type="ftr"/>
          </p:nvPr>
        </p:nvSpPr>
        <p:spPr>
          <a:xfrm>
            <a:off x="10343610" y="39639417"/>
            <a:ext cx="9588012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21697655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1513434" y="1713028"/>
            <a:ext cx="27248367" cy="712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7085252" y="44064136"/>
            <a:ext cx="63530645" cy="124619013"/>
          </a:xfrm>
          <a:prstGeom prst="rect">
            <a:avLst/>
          </a:prstGeom>
          <a:noFill/>
          <a:ln>
            <a:noFill/>
          </a:ln>
        </p:spPr>
        <p:txBody>
          <a:bodyPr anchorCtr="0" anchor="t" bIns="208800" lIns="417625" spcFirstLastPara="1" rIns="417625" wrap="square" tIns="208800">
            <a:noAutofit/>
          </a:bodyPr>
          <a:lstStyle>
            <a:lvl1pPr indent="-803211" lvl="0" marL="457200" algn="l">
              <a:spcBef>
                <a:spcPts val="1810"/>
              </a:spcBef>
              <a:spcAft>
                <a:spcPts val="0"/>
              </a:spcAft>
              <a:buClr>
                <a:schemeClr val="dk1"/>
              </a:buClr>
              <a:buSzPts val="9049"/>
              <a:buChar char="•"/>
              <a:defRPr sz="9049"/>
            </a:lvl1pPr>
            <a:lvl2pPr indent="-722566" lvl="1" marL="914400" algn="l">
              <a:spcBef>
                <a:spcPts val="1556"/>
              </a:spcBef>
              <a:spcAft>
                <a:spcPts val="0"/>
              </a:spcAft>
              <a:buClr>
                <a:schemeClr val="dk1"/>
              </a:buClr>
              <a:buSzPts val="7779"/>
              <a:buChar char="–"/>
              <a:defRPr sz="7779"/>
            </a:lvl2pPr>
            <a:lvl3pPr indent="-637286" lvl="2" marL="137160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Char char="•"/>
              <a:defRPr sz="6436"/>
            </a:lvl3pPr>
            <a:lvl4pPr indent="-596645" lvl="3" marL="18288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Char char="–"/>
              <a:defRPr sz="5796"/>
            </a:lvl4pPr>
            <a:lvl5pPr indent="-596645" lvl="4" marL="22860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Char char="»"/>
              <a:defRPr sz="5796"/>
            </a:lvl5pPr>
            <a:lvl6pPr indent="-596645" lvl="5" marL="27432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Char char="•"/>
              <a:defRPr sz="5796"/>
            </a:lvl6pPr>
            <a:lvl7pPr indent="-596645" lvl="6" marL="32004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Char char="•"/>
              <a:defRPr sz="5796"/>
            </a:lvl7pPr>
            <a:lvl8pPr indent="-596645" lvl="7" marL="36576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Char char="•"/>
              <a:defRPr sz="5796"/>
            </a:lvl8pPr>
            <a:lvl9pPr indent="-596646" lvl="8" marL="41148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Char char="•"/>
              <a:defRPr sz="5796"/>
            </a:lvl9pPr>
          </a:lstStyle>
          <a:p/>
        </p:txBody>
      </p:sp>
      <p:sp>
        <p:nvSpPr>
          <p:cNvPr id="40" name="Google Shape;40;p7"/>
          <p:cNvSpPr txBox="1"/>
          <p:nvPr>
            <p:ph idx="2" type="body"/>
          </p:nvPr>
        </p:nvSpPr>
        <p:spPr>
          <a:xfrm>
            <a:off x="71120472" y="44064136"/>
            <a:ext cx="63530641" cy="124619013"/>
          </a:xfrm>
          <a:prstGeom prst="rect">
            <a:avLst/>
          </a:prstGeom>
          <a:noFill/>
          <a:ln>
            <a:noFill/>
          </a:ln>
        </p:spPr>
        <p:txBody>
          <a:bodyPr anchorCtr="0" anchor="t" bIns="208800" lIns="417625" spcFirstLastPara="1" rIns="417625" wrap="square" tIns="208800">
            <a:noAutofit/>
          </a:bodyPr>
          <a:lstStyle>
            <a:lvl1pPr indent="-803211" lvl="0" marL="457200" algn="l">
              <a:spcBef>
                <a:spcPts val="1810"/>
              </a:spcBef>
              <a:spcAft>
                <a:spcPts val="0"/>
              </a:spcAft>
              <a:buClr>
                <a:schemeClr val="dk1"/>
              </a:buClr>
              <a:buSzPts val="9049"/>
              <a:buChar char="•"/>
              <a:defRPr sz="9049"/>
            </a:lvl1pPr>
            <a:lvl2pPr indent="-722566" lvl="1" marL="914400" algn="l">
              <a:spcBef>
                <a:spcPts val="1556"/>
              </a:spcBef>
              <a:spcAft>
                <a:spcPts val="0"/>
              </a:spcAft>
              <a:buClr>
                <a:schemeClr val="dk1"/>
              </a:buClr>
              <a:buSzPts val="7779"/>
              <a:buChar char="–"/>
              <a:defRPr sz="7779"/>
            </a:lvl2pPr>
            <a:lvl3pPr indent="-637286" lvl="2" marL="137160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Char char="•"/>
              <a:defRPr sz="6436"/>
            </a:lvl3pPr>
            <a:lvl4pPr indent="-596645" lvl="3" marL="18288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Char char="–"/>
              <a:defRPr sz="5796"/>
            </a:lvl4pPr>
            <a:lvl5pPr indent="-596645" lvl="4" marL="22860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Char char="»"/>
              <a:defRPr sz="5796"/>
            </a:lvl5pPr>
            <a:lvl6pPr indent="-596645" lvl="5" marL="27432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Char char="•"/>
              <a:defRPr sz="5796"/>
            </a:lvl6pPr>
            <a:lvl7pPr indent="-596645" lvl="6" marL="32004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Char char="•"/>
              <a:defRPr sz="5796"/>
            </a:lvl7pPr>
            <a:lvl8pPr indent="-596645" lvl="7" marL="36576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Char char="•"/>
              <a:defRPr sz="5796"/>
            </a:lvl8pPr>
            <a:lvl9pPr indent="-596646" lvl="8" marL="41148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Char char="•"/>
              <a:defRPr sz="5796"/>
            </a:lvl9pPr>
          </a:lstStyle>
          <a:p/>
        </p:txBody>
      </p:sp>
      <p:sp>
        <p:nvSpPr>
          <p:cNvPr id="41" name="Google Shape;41;p7"/>
          <p:cNvSpPr txBox="1"/>
          <p:nvPr>
            <p:ph idx="10" type="dt"/>
          </p:nvPr>
        </p:nvSpPr>
        <p:spPr>
          <a:xfrm>
            <a:off x="1513434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1" type="ftr"/>
          </p:nvPr>
        </p:nvSpPr>
        <p:spPr>
          <a:xfrm>
            <a:off x="10343610" y="39639417"/>
            <a:ext cx="9588012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21697655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/>
          <p:nvPr>
            <p:ph type="title"/>
          </p:nvPr>
        </p:nvSpPr>
        <p:spPr>
          <a:xfrm>
            <a:off x="1513761" y="1712678"/>
            <a:ext cx="27247692" cy="712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" type="body"/>
          </p:nvPr>
        </p:nvSpPr>
        <p:spPr>
          <a:xfrm>
            <a:off x="1513767" y="9573144"/>
            <a:ext cx="13376810" cy="3989627"/>
          </a:xfrm>
          <a:prstGeom prst="rect">
            <a:avLst/>
          </a:prstGeom>
          <a:noFill/>
          <a:ln>
            <a:noFill/>
          </a:ln>
        </p:spPr>
        <p:txBody>
          <a:bodyPr anchorCtr="0" anchor="b" bIns="208800" lIns="417625" spcFirstLastPara="1" rIns="417625" wrap="square" tIns="208800">
            <a:noAutofit/>
          </a:bodyPr>
          <a:lstStyle>
            <a:lvl1pPr indent="-228600" lvl="0" marL="457200" algn="l">
              <a:spcBef>
                <a:spcPts val="1556"/>
              </a:spcBef>
              <a:spcAft>
                <a:spcPts val="0"/>
              </a:spcAft>
              <a:buClr>
                <a:schemeClr val="dk1"/>
              </a:buClr>
              <a:buSzPts val="7779"/>
              <a:buNone/>
              <a:defRPr b="1" sz="7779"/>
            </a:lvl1pPr>
            <a:lvl2pPr indent="-228600" lvl="1" marL="91440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None/>
              <a:defRPr b="1" sz="6436"/>
            </a:lvl2pPr>
            <a:lvl3pPr indent="-228600" lvl="2" marL="13716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None/>
              <a:defRPr b="1" sz="5796"/>
            </a:lvl3pPr>
            <a:lvl4pPr indent="-228600" lvl="3" marL="18288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None/>
              <a:defRPr b="1" sz="5160"/>
            </a:lvl4pPr>
            <a:lvl5pPr indent="-228600" lvl="4" marL="22860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None/>
              <a:defRPr b="1" sz="5160"/>
            </a:lvl5pPr>
            <a:lvl6pPr indent="-228600" lvl="5" marL="27432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None/>
              <a:defRPr b="1" sz="5160"/>
            </a:lvl6pPr>
            <a:lvl7pPr indent="-228600" lvl="6" marL="32004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None/>
              <a:defRPr b="1" sz="5160"/>
            </a:lvl7pPr>
            <a:lvl8pPr indent="-228600" lvl="7" marL="36576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None/>
              <a:defRPr b="1" sz="5160"/>
            </a:lvl8pPr>
            <a:lvl9pPr indent="-228600" lvl="8" marL="41148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None/>
              <a:defRPr b="1" sz="5160"/>
            </a:lvl9pPr>
          </a:lstStyle>
          <a:p/>
        </p:txBody>
      </p:sp>
      <p:sp>
        <p:nvSpPr>
          <p:cNvPr id="47" name="Google Shape;47;p8"/>
          <p:cNvSpPr txBox="1"/>
          <p:nvPr>
            <p:ph idx="2" type="body"/>
          </p:nvPr>
        </p:nvSpPr>
        <p:spPr>
          <a:xfrm>
            <a:off x="1513767" y="13562765"/>
            <a:ext cx="13376810" cy="24640670"/>
          </a:xfrm>
          <a:prstGeom prst="rect">
            <a:avLst/>
          </a:prstGeom>
          <a:noFill/>
          <a:ln>
            <a:noFill/>
          </a:ln>
        </p:spPr>
        <p:txBody>
          <a:bodyPr anchorCtr="0" anchor="t" bIns="208800" lIns="417625" spcFirstLastPara="1" rIns="417625" wrap="square" tIns="208800">
            <a:noAutofit/>
          </a:bodyPr>
          <a:lstStyle>
            <a:lvl1pPr indent="-722566" lvl="0" marL="457200" algn="l">
              <a:spcBef>
                <a:spcPts val="1556"/>
              </a:spcBef>
              <a:spcAft>
                <a:spcPts val="0"/>
              </a:spcAft>
              <a:buClr>
                <a:schemeClr val="dk1"/>
              </a:buClr>
              <a:buSzPts val="7779"/>
              <a:buChar char="•"/>
              <a:defRPr sz="7779"/>
            </a:lvl1pPr>
            <a:lvl2pPr indent="-637286" lvl="1" marL="91440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Char char="–"/>
              <a:defRPr sz="6436"/>
            </a:lvl2pPr>
            <a:lvl3pPr indent="-596646" lvl="2" marL="13716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Char char="•"/>
              <a:defRPr sz="5796"/>
            </a:lvl3pPr>
            <a:lvl4pPr indent="-556260" lvl="3" marL="18288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Char char="–"/>
              <a:defRPr sz="5160"/>
            </a:lvl4pPr>
            <a:lvl5pPr indent="-556260" lvl="4" marL="22860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Char char="»"/>
              <a:defRPr sz="5160"/>
            </a:lvl5pPr>
            <a:lvl6pPr indent="-556260" lvl="5" marL="27432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Char char="•"/>
              <a:defRPr sz="5160"/>
            </a:lvl6pPr>
            <a:lvl7pPr indent="-556260" lvl="6" marL="32004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Char char="•"/>
              <a:defRPr sz="5160"/>
            </a:lvl7pPr>
            <a:lvl8pPr indent="-556260" lvl="7" marL="36576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Char char="•"/>
              <a:defRPr sz="5160"/>
            </a:lvl8pPr>
            <a:lvl9pPr indent="-556259" lvl="8" marL="41148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Char char="•"/>
              <a:defRPr sz="5160"/>
            </a:lvl9pPr>
          </a:lstStyle>
          <a:p/>
        </p:txBody>
      </p:sp>
      <p:sp>
        <p:nvSpPr>
          <p:cNvPr id="48" name="Google Shape;48;p8"/>
          <p:cNvSpPr txBox="1"/>
          <p:nvPr>
            <p:ph idx="3" type="body"/>
          </p:nvPr>
        </p:nvSpPr>
        <p:spPr>
          <a:xfrm>
            <a:off x="15379395" y="9573144"/>
            <a:ext cx="13382064" cy="3989627"/>
          </a:xfrm>
          <a:prstGeom prst="rect">
            <a:avLst/>
          </a:prstGeom>
          <a:noFill/>
          <a:ln>
            <a:noFill/>
          </a:ln>
        </p:spPr>
        <p:txBody>
          <a:bodyPr anchorCtr="0" anchor="b" bIns="208800" lIns="417625" spcFirstLastPara="1" rIns="417625" wrap="square" tIns="208800">
            <a:noAutofit/>
          </a:bodyPr>
          <a:lstStyle>
            <a:lvl1pPr indent="-228600" lvl="0" marL="457200" algn="l">
              <a:spcBef>
                <a:spcPts val="1556"/>
              </a:spcBef>
              <a:spcAft>
                <a:spcPts val="0"/>
              </a:spcAft>
              <a:buClr>
                <a:schemeClr val="dk1"/>
              </a:buClr>
              <a:buSzPts val="7779"/>
              <a:buNone/>
              <a:defRPr b="1" sz="7779"/>
            </a:lvl1pPr>
            <a:lvl2pPr indent="-228600" lvl="1" marL="91440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None/>
              <a:defRPr b="1" sz="6436"/>
            </a:lvl2pPr>
            <a:lvl3pPr indent="-228600" lvl="2" marL="13716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None/>
              <a:defRPr b="1" sz="5796"/>
            </a:lvl3pPr>
            <a:lvl4pPr indent="-228600" lvl="3" marL="18288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None/>
              <a:defRPr b="1" sz="5160"/>
            </a:lvl4pPr>
            <a:lvl5pPr indent="-228600" lvl="4" marL="22860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None/>
              <a:defRPr b="1" sz="5160"/>
            </a:lvl5pPr>
            <a:lvl6pPr indent="-228600" lvl="5" marL="27432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None/>
              <a:defRPr b="1" sz="5160"/>
            </a:lvl6pPr>
            <a:lvl7pPr indent="-228600" lvl="6" marL="32004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None/>
              <a:defRPr b="1" sz="5160"/>
            </a:lvl7pPr>
            <a:lvl8pPr indent="-228600" lvl="7" marL="36576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None/>
              <a:defRPr b="1" sz="5160"/>
            </a:lvl8pPr>
            <a:lvl9pPr indent="-228600" lvl="8" marL="41148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None/>
              <a:defRPr b="1" sz="5160"/>
            </a:lvl9pPr>
          </a:lstStyle>
          <a:p/>
        </p:txBody>
      </p:sp>
      <p:sp>
        <p:nvSpPr>
          <p:cNvPr id="49" name="Google Shape;49;p8"/>
          <p:cNvSpPr txBox="1"/>
          <p:nvPr>
            <p:ph idx="4" type="body"/>
          </p:nvPr>
        </p:nvSpPr>
        <p:spPr>
          <a:xfrm>
            <a:off x="15379395" y="13562765"/>
            <a:ext cx="13382064" cy="24640670"/>
          </a:xfrm>
          <a:prstGeom prst="rect">
            <a:avLst/>
          </a:prstGeom>
          <a:noFill/>
          <a:ln>
            <a:noFill/>
          </a:ln>
        </p:spPr>
        <p:txBody>
          <a:bodyPr anchorCtr="0" anchor="t" bIns="208800" lIns="417625" spcFirstLastPara="1" rIns="417625" wrap="square" tIns="208800">
            <a:noAutofit/>
          </a:bodyPr>
          <a:lstStyle>
            <a:lvl1pPr indent="-722566" lvl="0" marL="457200" algn="l">
              <a:spcBef>
                <a:spcPts val="1556"/>
              </a:spcBef>
              <a:spcAft>
                <a:spcPts val="0"/>
              </a:spcAft>
              <a:buClr>
                <a:schemeClr val="dk1"/>
              </a:buClr>
              <a:buSzPts val="7779"/>
              <a:buChar char="•"/>
              <a:defRPr sz="7779"/>
            </a:lvl1pPr>
            <a:lvl2pPr indent="-637286" lvl="1" marL="91440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Char char="–"/>
              <a:defRPr sz="6436"/>
            </a:lvl2pPr>
            <a:lvl3pPr indent="-596646" lvl="2" marL="1371600" algn="l">
              <a:spcBef>
                <a:spcPts val="1159"/>
              </a:spcBef>
              <a:spcAft>
                <a:spcPts val="0"/>
              </a:spcAft>
              <a:buClr>
                <a:schemeClr val="dk1"/>
              </a:buClr>
              <a:buSzPts val="5796"/>
              <a:buChar char="•"/>
              <a:defRPr sz="5796"/>
            </a:lvl3pPr>
            <a:lvl4pPr indent="-556260" lvl="3" marL="18288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Char char="–"/>
              <a:defRPr sz="5160"/>
            </a:lvl4pPr>
            <a:lvl5pPr indent="-556260" lvl="4" marL="22860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Char char="»"/>
              <a:defRPr sz="5160"/>
            </a:lvl5pPr>
            <a:lvl6pPr indent="-556260" lvl="5" marL="27432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Char char="•"/>
              <a:defRPr sz="5160"/>
            </a:lvl6pPr>
            <a:lvl7pPr indent="-556260" lvl="6" marL="32004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Char char="•"/>
              <a:defRPr sz="5160"/>
            </a:lvl7pPr>
            <a:lvl8pPr indent="-556260" lvl="7" marL="36576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Char char="•"/>
              <a:defRPr sz="5160"/>
            </a:lvl8pPr>
            <a:lvl9pPr indent="-556259" lvl="8" marL="4114800" algn="l">
              <a:spcBef>
                <a:spcPts val="1032"/>
              </a:spcBef>
              <a:spcAft>
                <a:spcPts val="0"/>
              </a:spcAft>
              <a:buClr>
                <a:schemeClr val="dk1"/>
              </a:buClr>
              <a:buSzPts val="5160"/>
              <a:buChar char="•"/>
              <a:defRPr sz="5160"/>
            </a:lvl9pPr>
          </a:lstStyle>
          <a:p/>
        </p:txBody>
      </p:sp>
      <p:sp>
        <p:nvSpPr>
          <p:cNvPr id="50" name="Google Shape;50;p8"/>
          <p:cNvSpPr txBox="1"/>
          <p:nvPr>
            <p:ph idx="10" type="dt"/>
          </p:nvPr>
        </p:nvSpPr>
        <p:spPr>
          <a:xfrm>
            <a:off x="1513434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1" type="ftr"/>
          </p:nvPr>
        </p:nvSpPr>
        <p:spPr>
          <a:xfrm>
            <a:off x="10343610" y="39639417"/>
            <a:ext cx="9588012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2" type="sldNum"/>
          </p:nvPr>
        </p:nvSpPr>
        <p:spPr>
          <a:xfrm>
            <a:off x="21697655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1513434" y="1713028"/>
            <a:ext cx="27248367" cy="712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0" type="dt"/>
          </p:nvPr>
        </p:nvSpPr>
        <p:spPr>
          <a:xfrm>
            <a:off x="1513434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10343610" y="39639417"/>
            <a:ext cx="9588012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21697655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1513767" y="1702774"/>
            <a:ext cx="9960338" cy="7246673"/>
          </a:xfrm>
          <a:prstGeom prst="rect">
            <a:avLst/>
          </a:prstGeom>
          <a:noFill/>
          <a:ln>
            <a:noFill/>
          </a:ln>
        </p:spPr>
        <p:txBody>
          <a:bodyPr anchorCtr="0" anchor="b" bIns="208800" lIns="417625" spcFirstLastPara="1" rIns="417625" wrap="square" tIns="208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6436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11836770" y="1702778"/>
            <a:ext cx="16924683" cy="36500662"/>
          </a:xfrm>
          <a:prstGeom prst="rect">
            <a:avLst/>
          </a:prstGeom>
          <a:noFill/>
          <a:ln>
            <a:noFill/>
          </a:ln>
        </p:spPr>
        <p:txBody>
          <a:bodyPr anchorCtr="0" anchor="t" bIns="208800" lIns="417625" spcFirstLastPara="1" rIns="417625" wrap="square" tIns="208800">
            <a:noAutofit/>
          </a:bodyPr>
          <a:lstStyle>
            <a:lvl1pPr indent="-884301" lvl="0" marL="457200" algn="l">
              <a:spcBef>
                <a:spcPts val="2065"/>
              </a:spcBef>
              <a:spcAft>
                <a:spcPts val="0"/>
              </a:spcAft>
              <a:buClr>
                <a:schemeClr val="dk1"/>
              </a:buClr>
              <a:buSzPts val="10326"/>
              <a:buChar char="•"/>
              <a:defRPr sz="10326"/>
            </a:lvl1pPr>
            <a:lvl2pPr indent="-803211" lvl="1" marL="914400" algn="l">
              <a:spcBef>
                <a:spcPts val="1810"/>
              </a:spcBef>
              <a:spcAft>
                <a:spcPts val="0"/>
              </a:spcAft>
              <a:buClr>
                <a:schemeClr val="dk1"/>
              </a:buClr>
              <a:buSzPts val="9049"/>
              <a:buChar char="–"/>
              <a:defRPr sz="9049"/>
            </a:lvl2pPr>
            <a:lvl3pPr indent="-722566" lvl="2" marL="1371600" algn="l">
              <a:spcBef>
                <a:spcPts val="1556"/>
              </a:spcBef>
              <a:spcAft>
                <a:spcPts val="0"/>
              </a:spcAft>
              <a:buClr>
                <a:schemeClr val="dk1"/>
              </a:buClr>
              <a:buSzPts val="7779"/>
              <a:buChar char="•"/>
              <a:defRPr sz="7779"/>
            </a:lvl3pPr>
            <a:lvl4pPr indent="-637286" lvl="3" marL="182880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Char char="–"/>
              <a:defRPr sz="6436"/>
            </a:lvl4pPr>
            <a:lvl5pPr indent="-637285" lvl="4" marL="228600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Char char="»"/>
              <a:defRPr sz="6436"/>
            </a:lvl5pPr>
            <a:lvl6pPr indent="-637285" lvl="5" marL="274320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Char char="•"/>
              <a:defRPr sz="6436"/>
            </a:lvl6pPr>
            <a:lvl7pPr indent="-637285" lvl="6" marL="320040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Char char="•"/>
              <a:defRPr sz="6436"/>
            </a:lvl7pPr>
            <a:lvl8pPr indent="-637285" lvl="7" marL="365760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Char char="•"/>
              <a:defRPr sz="6436"/>
            </a:lvl8pPr>
            <a:lvl9pPr indent="-637285" lvl="8" marL="411480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Char char="•"/>
              <a:defRPr sz="6436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1513767" y="8949443"/>
            <a:ext cx="9960338" cy="29253992"/>
          </a:xfrm>
          <a:prstGeom prst="rect">
            <a:avLst/>
          </a:prstGeom>
          <a:noFill/>
          <a:ln>
            <a:noFill/>
          </a:ln>
        </p:spPr>
        <p:txBody>
          <a:bodyPr anchorCtr="0" anchor="t" bIns="208800" lIns="417625" spcFirstLastPara="1" rIns="417625" wrap="square" tIns="208800">
            <a:noAutofit/>
          </a:bodyPr>
          <a:lstStyle>
            <a:lvl1pPr indent="-228600" lvl="0" marL="457200" algn="l">
              <a:spcBef>
                <a:spcPts val="905"/>
              </a:spcBef>
              <a:spcAft>
                <a:spcPts val="0"/>
              </a:spcAft>
              <a:buClr>
                <a:schemeClr val="dk1"/>
              </a:buClr>
              <a:buSzPts val="4525"/>
              <a:buNone/>
              <a:defRPr sz="4525"/>
            </a:lvl1pPr>
            <a:lvl2pPr indent="-228600" lvl="1" marL="914400" algn="l">
              <a:spcBef>
                <a:spcPts val="778"/>
              </a:spcBef>
              <a:spcAft>
                <a:spcPts val="0"/>
              </a:spcAft>
              <a:buClr>
                <a:schemeClr val="dk1"/>
              </a:buClr>
              <a:buSzPts val="3889"/>
              <a:buNone/>
              <a:defRPr sz="3889"/>
            </a:lvl2pPr>
            <a:lvl3pPr indent="-228600" lvl="2" marL="1371600" algn="l">
              <a:spcBef>
                <a:spcPts val="651"/>
              </a:spcBef>
              <a:spcAft>
                <a:spcPts val="0"/>
              </a:spcAft>
              <a:buClr>
                <a:schemeClr val="dk1"/>
              </a:buClr>
              <a:buSzPts val="3255"/>
              <a:buNone/>
              <a:defRPr sz="3255"/>
            </a:lvl3pPr>
            <a:lvl4pPr indent="-228600" lvl="3" marL="1828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4pPr>
            <a:lvl5pPr indent="-228600" lvl="4" marL="22860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5pPr>
            <a:lvl6pPr indent="-228600" lvl="5" marL="27432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6pPr>
            <a:lvl7pPr indent="-228600" lvl="6" marL="32004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7pPr>
            <a:lvl8pPr indent="-228600" lvl="7" marL="36576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8pPr>
            <a:lvl9pPr indent="-228600" lvl="8" marL="4114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1513434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10343610" y="39639417"/>
            <a:ext cx="9588012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21697655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5934154" y="29937077"/>
            <a:ext cx="18165128" cy="3534239"/>
          </a:xfrm>
          <a:prstGeom prst="rect">
            <a:avLst/>
          </a:prstGeom>
          <a:noFill/>
          <a:ln>
            <a:noFill/>
          </a:ln>
        </p:spPr>
        <p:txBody>
          <a:bodyPr anchorCtr="0" anchor="b" bIns="208800" lIns="417625" spcFirstLastPara="1" rIns="417625" wrap="square" tIns="208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6436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5934154" y="3821334"/>
            <a:ext cx="18165128" cy="2566035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5934154" y="33471316"/>
            <a:ext cx="18165128" cy="5019210"/>
          </a:xfrm>
          <a:prstGeom prst="rect">
            <a:avLst/>
          </a:prstGeom>
          <a:noFill/>
          <a:ln>
            <a:noFill/>
          </a:ln>
        </p:spPr>
        <p:txBody>
          <a:bodyPr anchorCtr="0" anchor="t" bIns="208800" lIns="417625" spcFirstLastPara="1" rIns="417625" wrap="square" tIns="208800">
            <a:noAutofit/>
          </a:bodyPr>
          <a:lstStyle>
            <a:lvl1pPr indent="-228600" lvl="0" marL="457200" algn="l">
              <a:spcBef>
                <a:spcPts val="905"/>
              </a:spcBef>
              <a:spcAft>
                <a:spcPts val="0"/>
              </a:spcAft>
              <a:buClr>
                <a:schemeClr val="dk1"/>
              </a:buClr>
              <a:buSzPts val="4525"/>
              <a:buNone/>
              <a:defRPr sz="4525"/>
            </a:lvl1pPr>
            <a:lvl2pPr indent="-228600" lvl="1" marL="914400" algn="l">
              <a:spcBef>
                <a:spcPts val="778"/>
              </a:spcBef>
              <a:spcAft>
                <a:spcPts val="0"/>
              </a:spcAft>
              <a:buClr>
                <a:schemeClr val="dk1"/>
              </a:buClr>
              <a:buSzPts val="3889"/>
              <a:buNone/>
              <a:defRPr sz="3889"/>
            </a:lvl2pPr>
            <a:lvl3pPr indent="-228600" lvl="2" marL="1371600" algn="l">
              <a:spcBef>
                <a:spcPts val="651"/>
              </a:spcBef>
              <a:spcAft>
                <a:spcPts val="0"/>
              </a:spcAft>
              <a:buClr>
                <a:schemeClr val="dk1"/>
              </a:buClr>
              <a:buSzPts val="3255"/>
              <a:buNone/>
              <a:defRPr sz="3255"/>
            </a:lvl3pPr>
            <a:lvl4pPr indent="-228600" lvl="3" marL="1828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4pPr>
            <a:lvl5pPr indent="-228600" lvl="4" marL="22860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5pPr>
            <a:lvl6pPr indent="-228600" lvl="5" marL="27432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6pPr>
            <a:lvl7pPr indent="-228600" lvl="6" marL="32004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7pPr>
            <a:lvl8pPr indent="-228600" lvl="7" marL="36576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8pPr>
            <a:lvl9pPr indent="-228600" lvl="8" marL="4114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1513434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10343610" y="39639417"/>
            <a:ext cx="9588012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21697655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1513434" y="1713028"/>
            <a:ext cx="27248367" cy="712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1025367" y="10467998"/>
            <a:ext cx="28224501" cy="27248367"/>
          </a:xfrm>
          <a:prstGeom prst="rect">
            <a:avLst/>
          </a:prstGeom>
          <a:noFill/>
          <a:ln>
            <a:noFill/>
          </a:ln>
        </p:spPr>
        <p:txBody>
          <a:bodyPr anchorCtr="0" anchor="t" bIns="208800" lIns="417625" spcFirstLastPara="1" rIns="417625" wrap="square" tIns="2088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1513434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10343610" y="39639417"/>
            <a:ext cx="9588012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21697655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38146857" y="72178897"/>
            <a:ext cx="161119676" cy="31888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-25888365" y="40537093"/>
            <a:ext cx="161119676" cy="95172445"/>
          </a:xfrm>
          <a:prstGeom prst="rect">
            <a:avLst/>
          </a:prstGeom>
          <a:noFill/>
          <a:ln>
            <a:noFill/>
          </a:ln>
        </p:spPr>
        <p:txBody>
          <a:bodyPr anchorCtr="0" anchor="t" bIns="208800" lIns="417625" spcFirstLastPara="1" rIns="417625" wrap="square" tIns="2088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1513434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10343610" y="39639417"/>
            <a:ext cx="9588012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21697655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388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1513434" y="1713028"/>
            <a:ext cx="27248367" cy="712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214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21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21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21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21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21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21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21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21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1513434" y="9979931"/>
            <a:ext cx="27248367" cy="28224501"/>
          </a:xfrm>
          <a:prstGeom prst="rect">
            <a:avLst/>
          </a:prstGeom>
          <a:noFill/>
          <a:ln>
            <a:noFill/>
          </a:ln>
        </p:spPr>
        <p:txBody>
          <a:bodyPr anchorCtr="0" anchor="t" bIns="208800" lIns="417625" spcFirstLastPara="1" rIns="417625" wrap="square" tIns="208800">
            <a:noAutofit/>
          </a:bodyPr>
          <a:lstStyle>
            <a:lvl1pPr indent="-884301" lvl="0" marL="457200" marR="0" rtl="0" algn="l">
              <a:spcBef>
                <a:spcPts val="2065"/>
              </a:spcBef>
              <a:spcAft>
                <a:spcPts val="0"/>
              </a:spcAft>
              <a:buClr>
                <a:schemeClr val="dk1"/>
              </a:buClr>
              <a:buSzPts val="10326"/>
              <a:buFont typeface="Arial"/>
              <a:buChar char="•"/>
              <a:defRPr b="0" i="0" sz="10326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803211" lvl="1" marL="914400" marR="0" rtl="0" algn="l">
              <a:spcBef>
                <a:spcPts val="1810"/>
              </a:spcBef>
              <a:spcAft>
                <a:spcPts val="0"/>
              </a:spcAft>
              <a:buClr>
                <a:schemeClr val="dk1"/>
              </a:buClr>
              <a:buSzPts val="9049"/>
              <a:buFont typeface="Arial"/>
              <a:buChar char="–"/>
              <a:defRPr b="0" i="0" sz="9049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722566" lvl="2" marL="1371600" marR="0" rtl="0" algn="l">
              <a:spcBef>
                <a:spcPts val="1556"/>
              </a:spcBef>
              <a:spcAft>
                <a:spcPts val="0"/>
              </a:spcAft>
              <a:buClr>
                <a:schemeClr val="dk1"/>
              </a:buClr>
              <a:buSzPts val="7779"/>
              <a:buFont typeface="Arial"/>
              <a:buChar char="•"/>
              <a:defRPr b="0" i="0" sz="7779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637286" lvl="3" marL="1828800" marR="0" rtl="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Font typeface="Arial"/>
              <a:buChar char="–"/>
              <a:defRPr b="0" i="0" sz="6436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637285" lvl="4" marL="2286000" marR="0" rtl="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Font typeface="Arial"/>
              <a:buChar char="»"/>
              <a:defRPr b="0" i="0" sz="6436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637285" lvl="5" marL="2743200" marR="0" rtl="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Font typeface="Arial"/>
              <a:buChar char="•"/>
              <a:defRPr b="0" i="0" sz="6436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637285" lvl="6" marL="3200400" marR="0" rtl="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Font typeface="Arial"/>
              <a:buChar char="•"/>
              <a:defRPr b="0" i="0" sz="6436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637285" lvl="7" marL="3657600" marR="0" rtl="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Font typeface="Arial"/>
              <a:buChar char="•"/>
              <a:defRPr b="0" i="0" sz="6436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637285" lvl="8" marL="4114800" marR="0" rtl="0" algn="l">
              <a:spcBef>
                <a:spcPts val="1287"/>
              </a:spcBef>
              <a:spcAft>
                <a:spcPts val="0"/>
              </a:spcAft>
              <a:buClr>
                <a:schemeClr val="dk1"/>
              </a:buClr>
              <a:buSzPts val="6436"/>
              <a:buFont typeface="Arial"/>
              <a:buChar char="•"/>
              <a:defRPr b="0" i="0" sz="6436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1513434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10343610" y="39639417"/>
            <a:ext cx="9588012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89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21697655" y="39639417"/>
            <a:ext cx="7064141" cy="2275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800" lIns="417625" spcFirstLastPara="1" rIns="417625" wrap="square" tIns="2088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3889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jpg"/><Relationship Id="rId10" Type="http://schemas.openxmlformats.org/officeDocument/2006/relationships/image" Target="../media/image8.png"/><Relationship Id="rId9" Type="http://schemas.openxmlformats.org/officeDocument/2006/relationships/image" Target="../media/image2.jp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image" Target="../media/image7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4F8FB"/>
            </a:gs>
            <a:gs pos="86000">
              <a:srgbClr val="0075B2">
                <a:alpha val="62745"/>
              </a:srgbClr>
            </a:gs>
            <a:gs pos="100000">
              <a:srgbClr val="0075B2">
                <a:alpha val="62745"/>
              </a:srgbClr>
            </a:gs>
          </a:gsLst>
          <a:lin ang="2700000" scaled="0"/>
        </a:gra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168520" y="11156799"/>
            <a:ext cx="15625439" cy="18358111"/>
          </a:xfrm>
          <a:prstGeom prst="rect">
            <a:avLst/>
          </a:prstGeom>
          <a:solidFill>
            <a:srgbClr val="FFFFFF"/>
          </a:solidFill>
          <a:ln cap="flat" cmpd="sng" w="57150">
            <a:solidFill>
              <a:srgbClr val="0021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60000" lIns="360000" spcFirstLastPara="1" rIns="360000" wrap="square" tIns="360000">
            <a:noAutofit/>
          </a:bodyPr>
          <a:lstStyle/>
          <a:p>
            <a:pPr indent="-342886" lvl="0" marL="342886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GB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Inspired sinewave technique involves feeding an oscillatory signal by adding small variable amounts of nitrous oxide in to the gas mixture  to which the patient breathes. </a:t>
            </a:r>
            <a:endParaRPr/>
          </a:p>
          <a:p>
            <a:pPr indent="-342886" lvl="0" marL="342886" marR="0" rtl="0" algn="just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GB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device was connected in series with the endotracheal tube in 10 intubated adult patients following primary brain injury for 60 minutes. </a:t>
            </a:r>
            <a:endParaRPr/>
          </a:p>
          <a:p>
            <a:pPr indent="-342886" lvl="0" marL="342886" marR="0" rtl="0" algn="just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GB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Comparison of the amplitude and phase of the inspired and expired signals provided measures of lung function. </a:t>
            </a:r>
            <a:endParaRPr/>
          </a:p>
        </p:txBody>
      </p:sp>
      <p:sp>
        <p:nvSpPr>
          <p:cNvPr id="90" name="Google Shape;90;p1"/>
          <p:cNvSpPr/>
          <p:nvPr/>
        </p:nvSpPr>
        <p:spPr>
          <a:xfrm>
            <a:off x="24539937" y="174490"/>
            <a:ext cx="5573796" cy="3696935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0021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8225" lIns="76450" spcFirstLastPara="1" rIns="76450" wrap="square" tIns="382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796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145886" y="41249987"/>
            <a:ext cx="29967848" cy="1324808"/>
          </a:xfrm>
          <a:prstGeom prst="rect">
            <a:avLst/>
          </a:prstGeom>
          <a:solidFill>
            <a:srgbClr val="FFFFFF"/>
          </a:solidFill>
          <a:ln cap="flat" cmpd="sng" w="57150">
            <a:solidFill>
              <a:srgbClr val="0021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8225" lIns="76450" spcFirstLastPara="1" rIns="76450" wrap="square" tIns="3822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95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886" y="174490"/>
            <a:ext cx="3842471" cy="3696935"/>
          </a:xfrm>
          <a:prstGeom prst="rect">
            <a:avLst/>
          </a:prstGeom>
          <a:noFill/>
          <a:ln cap="flat" cmpd="sng" w="38100">
            <a:solidFill>
              <a:srgbClr val="002147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93" name="Google Shape;93;p1"/>
          <p:cNvSpPr/>
          <p:nvPr/>
        </p:nvSpPr>
        <p:spPr>
          <a:xfrm>
            <a:off x="4174684" y="174490"/>
            <a:ext cx="20251956" cy="3696935"/>
          </a:xfrm>
          <a:prstGeom prst="rect">
            <a:avLst/>
          </a:prstGeom>
          <a:solidFill>
            <a:srgbClr val="FFFFFF"/>
          </a:solidFill>
          <a:ln cap="flat" cmpd="sng" w="57150">
            <a:solidFill>
              <a:srgbClr val="0021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8225" lIns="76450" spcFirstLastPara="1" rIns="76450" wrap="square" tIns="382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83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245465" y="285280"/>
            <a:ext cx="20110394" cy="34938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60"/>
              <a:buFont typeface="Arial"/>
              <a:buNone/>
            </a:pPr>
            <a:r>
              <a:rPr b="1" i="0" lang="en-GB" sz="616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Measurement of Heart and Lung Function in Neurocritical care using the Inspired Sinewave Technique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599"/>
              </a:spcBef>
              <a:spcAft>
                <a:spcPts val="0"/>
              </a:spcAft>
              <a:buClr>
                <a:schemeClr val="dk1"/>
              </a:buClr>
              <a:buSzPts val="6160"/>
              <a:buFont typeface="Arial"/>
              <a:buNone/>
            </a:pPr>
            <a:r>
              <a:t/>
            </a:r>
            <a:endParaRPr b="1" i="0" sz="616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baseline="30000" i="1" lang="en-GB" sz="4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Arun Joseph, Minh Tran, Douglas Crockett, Phi Phan, Andrew Farmery</a:t>
            </a:r>
            <a:endParaRPr b="1" baseline="30000" i="1" sz="4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baseline="30000" i="1" lang="en-GB" sz="4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University of Oxford</a:t>
            </a:r>
            <a:endParaRPr/>
          </a:p>
        </p:txBody>
      </p:sp>
      <p:pic>
        <p:nvPicPr>
          <p:cNvPr descr="Oxford views.jpg" id="95" name="Google Shape;9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17055" y="41223431"/>
            <a:ext cx="8210550" cy="127830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/>
          <p:nvPr/>
        </p:nvSpPr>
        <p:spPr>
          <a:xfrm>
            <a:off x="25290734" y="42094398"/>
            <a:ext cx="467298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1" lang="en-GB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arun.joseph@jesus.ox.ac.uk</a:t>
            </a:r>
            <a:endParaRPr b="1" i="1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http://www.ndcn.ox.ac.uk/images/logos/primary-logo/@@images/image" id="97" name="Google Shape;9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4005" y="41300422"/>
            <a:ext cx="4706435" cy="120131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"/>
          <p:cNvSpPr/>
          <p:nvPr/>
        </p:nvSpPr>
        <p:spPr>
          <a:xfrm>
            <a:off x="168520" y="9195421"/>
            <a:ext cx="15625439" cy="1044000"/>
          </a:xfrm>
          <a:prstGeom prst="rect">
            <a:avLst/>
          </a:prstGeom>
          <a:solidFill>
            <a:srgbClr val="002147"/>
          </a:solidFill>
          <a:ln cap="flat" cmpd="sng" w="57150">
            <a:solidFill>
              <a:srgbClr val="0021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225" lIns="76450" spcFirstLastPara="1" rIns="76450" wrap="square" tIns="382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0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Methods</a:t>
            </a:r>
            <a:r>
              <a:rPr b="0" i="0" lang="en-GB" sz="50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  <p:sp>
        <p:nvSpPr>
          <p:cNvPr id="99" name="Google Shape;99;p1"/>
          <p:cNvSpPr/>
          <p:nvPr/>
        </p:nvSpPr>
        <p:spPr>
          <a:xfrm>
            <a:off x="16196652" y="32165855"/>
            <a:ext cx="13850367" cy="7293742"/>
          </a:xfrm>
          <a:prstGeom prst="rect">
            <a:avLst/>
          </a:prstGeom>
          <a:solidFill>
            <a:srgbClr val="FFFFFF"/>
          </a:solidFill>
          <a:ln cap="flat" cmpd="sng" w="57150">
            <a:solidFill>
              <a:srgbClr val="0021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60000" lIns="360000" spcFirstLastPara="1" rIns="360000" wrap="square" tIns="360000">
            <a:noAutofit/>
          </a:bodyPr>
          <a:lstStyle/>
          <a:p>
            <a:pPr indent="-342886" lvl="0" marL="342886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en-GB" sz="3200">
                <a:latin typeface="Times New Roman"/>
                <a:ea typeface="Times New Roman"/>
                <a:cs typeface="Times New Roman"/>
                <a:sym typeface="Times New Roman"/>
              </a:rPr>
              <a:t>This study confirmed the feasibility and safety of using the IST device in neurocritical care. No adverse events were recorded</a:t>
            </a:r>
            <a:r>
              <a:rPr b="0" i="0" lang="en-GB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indent="-342886" lvl="0" marL="342886" marR="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en-GB" sz="3200">
                <a:latin typeface="Times New Roman"/>
                <a:ea typeface="Times New Roman"/>
                <a:cs typeface="Times New Roman"/>
                <a:sym typeface="Times New Roman"/>
              </a:rPr>
              <a:t>The IST successfully produced the </a:t>
            </a:r>
            <a:r>
              <a:rPr lang="en-GB" sz="3200">
                <a:latin typeface="Times New Roman"/>
                <a:ea typeface="Times New Roman"/>
                <a:cs typeface="Times New Roman"/>
                <a:sym typeface="Times New Roman"/>
              </a:rPr>
              <a:t>cardiopulmonary measurements. 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886" lvl="0" marL="342886" marR="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GB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measurement technique could be carried out in a busy clinical setting alongside other interventions for 60 minutes.</a:t>
            </a:r>
            <a:endParaRPr/>
          </a:p>
          <a:p>
            <a:pPr indent="-342886" lvl="0" marL="342886" marR="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en-GB" sz="3200">
                <a:latin typeface="Times New Roman"/>
                <a:ea typeface="Times New Roman"/>
                <a:cs typeface="Times New Roman"/>
                <a:sym typeface="Times New Roman"/>
              </a:rPr>
              <a:t>The IST</a:t>
            </a:r>
            <a:r>
              <a:rPr b="0" i="0" lang="en-GB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data had sufficient precision (i.e signal: noise ratio) to enable analysis and measurement. </a:t>
            </a:r>
            <a:endParaRPr/>
          </a:p>
          <a:p>
            <a:pPr indent="-342886" lvl="0" marL="342886" marR="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GB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data collection process was acceptable by patient’s families and clinicians and there were no concerns reported by families or clinicians. </a:t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16109343" y="9205615"/>
            <a:ext cx="13999283" cy="1044000"/>
          </a:xfrm>
          <a:prstGeom prst="rect">
            <a:avLst/>
          </a:prstGeom>
          <a:solidFill>
            <a:srgbClr val="002147"/>
          </a:solidFill>
          <a:ln cap="flat" cmpd="sng" w="57150">
            <a:solidFill>
              <a:srgbClr val="0021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225" lIns="76450" spcFirstLastPara="1" rIns="76450" wrap="square" tIns="382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0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</a:t>
            </a:r>
            <a:endParaRPr/>
          </a:p>
        </p:txBody>
      </p:sp>
      <p:sp>
        <p:nvSpPr>
          <p:cNvPr id="101" name="Google Shape;101;p1"/>
          <p:cNvSpPr txBox="1"/>
          <p:nvPr/>
        </p:nvSpPr>
        <p:spPr>
          <a:xfrm>
            <a:off x="16109343" y="11143361"/>
            <a:ext cx="14024984" cy="18358111"/>
          </a:xfrm>
          <a:prstGeom prst="rect">
            <a:avLst/>
          </a:prstGeom>
          <a:solidFill>
            <a:srgbClr val="FFFFFF"/>
          </a:solidFill>
          <a:ln cap="flat" cmpd="sng" w="57150">
            <a:solidFill>
              <a:srgbClr val="0021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60000" lIns="360000" spcFirstLastPara="1" rIns="360000" wrap="square" tIns="360000">
            <a:noAutofit/>
          </a:bodyPr>
          <a:lstStyle/>
          <a:p>
            <a:pPr indent="-484371" lvl="0" marL="484371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GB" sz="32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Text</a:t>
            </a:r>
            <a:endParaRPr b="0" i="0" sz="32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16316100" y="17711217"/>
            <a:ext cx="13824001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Raw data obtained when the IST sensor is connected in series with the endotracheal tube. Orange waveforms indicate CO2 (capnography) and the blue waveforms indicate the expired (N</a:t>
            </a:r>
            <a:r>
              <a:rPr b="0" baseline="-25000" i="0" lang="en-GB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0" i="0" lang="en-GB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O) concentration 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243712" y="5573959"/>
            <a:ext cx="29967846" cy="3274270"/>
          </a:xfrm>
          <a:prstGeom prst="rect">
            <a:avLst/>
          </a:prstGeom>
          <a:solidFill>
            <a:srgbClr val="FFFFFF"/>
          </a:solidFill>
          <a:ln cap="flat" cmpd="sng" w="57150">
            <a:solidFill>
              <a:srgbClr val="0021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60000" lIns="360000" spcFirstLastPara="1" rIns="360000" wrap="square" tIns="180000">
            <a:noAutofit/>
          </a:bodyPr>
          <a:lstStyle/>
          <a:p>
            <a:pPr indent="-342886" lvl="0" marL="342886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Char char="•"/>
            </a:pPr>
            <a:r>
              <a:rPr lang="en-GB" sz="31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Patients with acute brain injury dependent on invasive mechanical ventilation may present with lung complications including ventilator associated pneumonia, acute lung injury and neurogenic pulmonary oedema</a:t>
            </a:r>
            <a:endParaRPr/>
          </a:p>
          <a:p>
            <a:pPr indent="-342886" lvl="0" marL="342886" marR="0" rtl="0" algn="just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Char char="•"/>
            </a:pPr>
            <a:r>
              <a:rPr lang="en-GB" sz="31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Measurement of crucial physiological parameters including dead space volume (V</a:t>
            </a:r>
            <a:r>
              <a:rPr baseline="-25000" lang="en-GB" sz="31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31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), effective lung volume (ELV), pulmonary blood flow (Q</a:t>
            </a:r>
            <a:r>
              <a:rPr baseline="-25000" lang="en-GB" sz="31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lang="en-GB" sz="31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and lung volume uncertainty index (HI) using inspired sinewave technique </a:t>
            </a:r>
            <a:r>
              <a:rPr lang="en-GB" sz="3150">
                <a:latin typeface="Times New Roman"/>
                <a:ea typeface="Times New Roman"/>
                <a:cs typeface="Times New Roman"/>
                <a:sym typeface="Times New Roman"/>
              </a:rPr>
              <a:t>(IST) </a:t>
            </a:r>
            <a:r>
              <a:rPr lang="en-GB" sz="31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 help us understand complex brain-lung interactions and enable better ventilator management.</a:t>
            </a:r>
            <a:endParaRPr sz="31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8625" lvl="0" marL="457200" rtl="0" algn="just">
              <a:spcBef>
                <a:spcPts val="1200"/>
              </a:spcBef>
              <a:spcAft>
                <a:spcPts val="0"/>
              </a:spcAft>
              <a:buSzPts val="3150"/>
              <a:buFont typeface="Times New Roman"/>
              <a:buChar char="•"/>
            </a:pPr>
            <a:r>
              <a:rPr lang="en-GB" sz="31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IST is </a:t>
            </a:r>
            <a:r>
              <a:rPr lang="en-GB" sz="31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commercialized as InspiWave</a:t>
            </a:r>
            <a:r>
              <a:rPr baseline="30000" lang="en-GB" sz="31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TM </a:t>
            </a:r>
            <a:r>
              <a:rPr lang="en-GB" sz="31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by VentDx.</a:t>
            </a:r>
            <a:endParaRPr sz="31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1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234043" y="4266803"/>
            <a:ext cx="29791534" cy="1044000"/>
          </a:xfrm>
          <a:prstGeom prst="rect">
            <a:avLst/>
          </a:prstGeom>
          <a:solidFill>
            <a:srgbClr val="002147"/>
          </a:solidFill>
          <a:ln cap="flat" cmpd="sng" w="57150">
            <a:solidFill>
              <a:srgbClr val="0021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225" lIns="76450" spcFirstLastPara="1" rIns="76450" wrap="square" tIns="382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Background</a:t>
            </a:r>
            <a:endParaRPr/>
          </a:p>
        </p:txBody>
      </p:sp>
      <p:pic>
        <p:nvPicPr>
          <p:cNvPr descr="Diagram&#10;&#10;Description automatically generated" id="105" name="Google Shape;10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67121" y="14860755"/>
            <a:ext cx="12814760" cy="131122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istogram&#10;&#10;Description automatically generated with low confidence" id="106" name="Google Shape;10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196652" y="11047721"/>
            <a:ext cx="13752004" cy="65706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histogram&#10;&#10;Description automatically generated" id="107" name="Google Shape;10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357928" y="19079369"/>
            <a:ext cx="13687612" cy="801034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 txBox="1"/>
          <p:nvPr/>
        </p:nvSpPr>
        <p:spPr>
          <a:xfrm>
            <a:off x="16357928" y="27041781"/>
            <a:ext cx="13310618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Green waveforms indicate end-tidal N</a:t>
            </a:r>
            <a:r>
              <a:rPr baseline="-25000" lang="en-GB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concentration, blue waveform with crosses indicates Inspired N</a:t>
            </a:r>
            <a:r>
              <a:rPr baseline="-25000" lang="en-GB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concentration and the red waveform and crosses  indicates expired N</a:t>
            </a:r>
            <a:r>
              <a:rPr baseline="-25000" lang="en-GB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concentration (reduced amplitude) in 60 secs (top) and 180 sec s(bottom). </a:t>
            </a:r>
            <a:endParaRPr/>
          </a:p>
        </p:txBody>
      </p:sp>
      <p:graphicFrame>
        <p:nvGraphicFramePr>
          <p:cNvPr id="109" name="Google Shape;109;p1"/>
          <p:cNvGraphicFramePr/>
          <p:nvPr/>
        </p:nvGraphicFramePr>
        <p:xfrm>
          <a:off x="1321958" y="3216585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{73805796-0237-46C2-86D4-DEBF1B86D161}</a:tableStyleId>
              </a:tblPr>
              <a:tblGrid>
                <a:gridCol w="4190025"/>
                <a:gridCol w="4190025"/>
                <a:gridCol w="4190025"/>
              </a:tblGrid>
              <a:tr h="1326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IST Output</a:t>
                      </a:r>
                      <a:b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Value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Mean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Standard Deviation 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326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Dead space volume (mL)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118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326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Effective lung volume (L)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1.14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0.30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326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Pulmonary blood flow (L/min)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10.6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4.1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989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Lung Volume Uncertainty index (%)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73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38</a:t>
                      </a:r>
                      <a:endParaRPr sz="3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</a:tbl>
          </a:graphicData>
        </a:graphic>
      </p:graphicFrame>
      <p:sp>
        <p:nvSpPr>
          <p:cNvPr id="110" name="Google Shape;110;p1"/>
          <p:cNvSpPr txBox="1"/>
          <p:nvPr/>
        </p:nvSpPr>
        <p:spPr>
          <a:xfrm flipH="1">
            <a:off x="3682543" y="39805016"/>
            <a:ext cx="784887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Mean and standard deviation of IST output values</a:t>
            </a:r>
            <a:endParaRPr/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4793583" y="285280"/>
            <a:ext cx="5155073" cy="349380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317547" y="30749187"/>
            <a:ext cx="15476412" cy="1042945"/>
          </a:xfrm>
          <a:prstGeom prst="rect">
            <a:avLst/>
          </a:prstGeom>
          <a:solidFill>
            <a:srgbClr val="002147"/>
          </a:solidFill>
          <a:ln cap="flat" cmpd="sng" w="57150">
            <a:solidFill>
              <a:srgbClr val="0021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225" lIns="76450" spcFirstLastPara="1" rIns="76450" wrap="square" tIns="382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 Output Values </a:t>
            </a:r>
            <a:endParaRPr/>
          </a:p>
        </p:txBody>
      </p:sp>
      <p:sp>
        <p:nvSpPr>
          <p:cNvPr id="113" name="Google Shape;113;p1"/>
          <p:cNvSpPr/>
          <p:nvPr/>
        </p:nvSpPr>
        <p:spPr>
          <a:xfrm>
            <a:off x="16109343" y="30761938"/>
            <a:ext cx="14024984" cy="1044000"/>
          </a:xfrm>
          <a:prstGeom prst="rect">
            <a:avLst/>
          </a:prstGeom>
          <a:solidFill>
            <a:srgbClr val="002147"/>
          </a:solidFill>
          <a:ln cap="flat" cmpd="sng" w="57150">
            <a:solidFill>
              <a:srgbClr val="0021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225" lIns="76450" spcFirstLastPara="1" rIns="76450" wrap="square" tIns="382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</a:t>
            </a:r>
            <a:endParaRPr/>
          </a:p>
        </p:txBody>
      </p:sp>
      <p:pic>
        <p:nvPicPr>
          <p:cNvPr id="114" name="Google Shape;114;p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0350" y="26676525"/>
            <a:ext cx="4273774" cy="2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2014-04-23T15:45:57Z</dcterms:created>
  <dc:creator>abarnard</dc:creator>
</cp:coreProperties>
</file>